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9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10-11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12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5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6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vsha-8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Case Study Polls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WVSHA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12" y="742951"/>
            <a:ext cx="418363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600" dirty="0">
                <a:solidFill>
                  <a:schemeClr val="bg1"/>
                </a:solidFill>
              </a:rPr>
              <a:t>9: Bilingual Services</a:t>
            </a:r>
            <a:endParaRPr lang="en-US" sz="4600" dirty="0">
              <a:solidFill>
                <a:schemeClr val="bg1"/>
              </a:solidFill>
              <a:cs typeface="Calibri Light"/>
            </a:endParaRPr>
          </a:p>
          <a:p>
            <a:pPr algn="ctr"/>
            <a:endParaRPr lang="en-US" sz="48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337" y="659909"/>
            <a:ext cx="5831092" cy="5831092"/>
          </a:xfrm>
        </p:spPr>
      </p:pic>
      <p:sp>
        <p:nvSpPr>
          <p:cNvPr id="8" name="TextBox 7"/>
          <p:cNvSpPr txBox="1"/>
          <p:nvPr/>
        </p:nvSpPr>
        <p:spPr>
          <a:xfrm>
            <a:off x="5490196" y="156754"/>
            <a:ext cx="40718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hlinkClick r:id="rId3"/>
              </a:rPr>
              <a:t>https://tinyurl.com/wvsha-9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79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12" y="742951"/>
            <a:ext cx="4183635" cy="49625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600" dirty="0">
                <a:solidFill>
                  <a:schemeClr val="bg1"/>
                </a:solidFill>
              </a:rPr>
              <a:t>10/11:SNF Resident Disagrees with Diet Recommendation/Dysphagia Concerns</a:t>
            </a:r>
            <a:endParaRPr lang="en-US" sz="4600" dirty="0">
              <a:solidFill>
                <a:schemeClr val="bg1"/>
              </a:solidFill>
              <a:cs typeface="Calibri Light"/>
            </a:endParaRPr>
          </a:p>
          <a:p>
            <a:pPr algn="ctr"/>
            <a:endParaRPr lang="en-US" sz="48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2" y="712161"/>
            <a:ext cx="5778840" cy="5778840"/>
          </a:xfrm>
        </p:spPr>
      </p:pic>
      <p:sp>
        <p:nvSpPr>
          <p:cNvPr id="8" name="TextBox 7"/>
          <p:cNvSpPr txBox="1"/>
          <p:nvPr/>
        </p:nvSpPr>
        <p:spPr>
          <a:xfrm>
            <a:off x="5490196" y="156754"/>
            <a:ext cx="512990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https://tinyurl.com/wvsha-10-11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916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Case Study 12: Wedding Jitters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DA3C1164-C4DA-4845-95C3-D1CBCA1D51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90196" y="668763"/>
            <a:ext cx="5822238" cy="58222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90196" y="156754"/>
            <a:ext cx="46335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https://tinyurl.com/wvsha-12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5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CB7F0-28D7-4743-91F5-EA15EC956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CF Mentor MIA</a:t>
            </a:r>
          </a:p>
        </p:txBody>
      </p:sp>
      <p:pic>
        <p:nvPicPr>
          <p:cNvPr id="10" name="Picture 11" descr="A picture containing indoor, crossword puzzle, black, piece&#10;&#10;Description generated with high confidence">
            <a:extLst>
              <a:ext uri="{FF2B5EF4-FFF2-40B4-BE49-F238E27FC236}">
                <a16:creationId xmlns:a16="http://schemas.microsoft.com/office/drawing/2014/main" id="{A6DDA50E-AF83-4172-8C78-3C165C3306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37945" y="681825"/>
            <a:ext cx="5809175" cy="58091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27728" y="126783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095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CB7F0-28D7-4743-91F5-EA15EC956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Case Study 2: Can You Swallow This?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D67033E5-DEE2-4DA5-9DF2-AC5A1DB656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11819" y="742951"/>
            <a:ext cx="5748050" cy="57480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92562" y="126783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13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Case Study 3: The New Job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04EF9F27-AD5C-4D61-9B10-95C0FB92325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90196" y="799391"/>
            <a:ext cx="5691610" cy="56916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14665" y="126783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722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12" y="742951"/>
            <a:ext cx="418363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600" dirty="0">
                <a:solidFill>
                  <a:schemeClr val="bg1"/>
                </a:solidFill>
              </a:rPr>
              <a:t>4</a:t>
            </a:r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4600" dirty="0">
                <a:solidFill>
                  <a:schemeClr val="bg1"/>
                </a:solidFill>
              </a:rPr>
              <a:t>Early </a:t>
            </a:r>
            <a:br>
              <a:rPr lang="en-US" sz="4600" dirty="0">
                <a:solidFill>
                  <a:schemeClr val="bg1"/>
                </a:solidFill>
              </a:rPr>
            </a:br>
            <a:r>
              <a:rPr lang="en-US" sz="4600" dirty="0">
                <a:solidFill>
                  <a:schemeClr val="bg1"/>
                </a:solidFill>
              </a:rPr>
              <a:t>Intervention SLP Diagnoses Sleeping Infant</a:t>
            </a:r>
            <a:endParaRPr lang="en-US" sz="4600" dirty="0">
              <a:solidFill>
                <a:schemeClr val="bg1"/>
              </a:solidFill>
              <a:cs typeface="Calibri Light"/>
            </a:endParaRPr>
          </a:p>
          <a:p>
            <a:pPr algn="ctr"/>
            <a:endParaRPr lang="en-US" sz="48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D25EF2E-F8EE-443A-9607-50A49BCBE3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5" descr="A picture containing indoor, piece, black&#10;&#10;Description generated with high confidence">
            <a:extLst>
              <a:ext uri="{FF2B5EF4-FFF2-40B4-BE49-F238E27FC236}">
                <a16:creationId xmlns:a16="http://schemas.microsoft.com/office/drawing/2014/main" id="{597E4409-AC2F-4D15-98FB-46BC74AF87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2" r="3" b="3"/>
          <a:stretch/>
        </p:blipFill>
        <p:spPr>
          <a:xfrm>
            <a:off x="5565504" y="742952"/>
            <a:ext cx="5628394" cy="5748050"/>
          </a:xfrm>
          <a:prstGeom prst="rect">
            <a:avLst/>
          </a:prstGeom>
          <a:effectLst/>
        </p:spPr>
      </p:pic>
      <p:sp>
        <p:nvSpPr>
          <p:cNvPr id="3" name="Rectangle 2"/>
          <p:cNvSpPr/>
          <p:nvPr/>
        </p:nvSpPr>
        <p:spPr>
          <a:xfrm>
            <a:off x="5405602" y="219731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4464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12" y="742951"/>
            <a:ext cx="418363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600" dirty="0">
                <a:solidFill>
                  <a:schemeClr val="bg1"/>
                </a:solidFill>
              </a:rPr>
              <a:t>5</a:t>
            </a:r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Appropriate Assessments</a:t>
            </a:r>
            <a:endParaRPr lang="en-US" sz="4600" dirty="0">
              <a:solidFill>
                <a:schemeClr val="bg1"/>
              </a:solidFill>
              <a:cs typeface="Calibri Light"/>
            </a:endParaRPr>
          </a:p>
          <a:p>
            <a:pPr algn="ctr"/>
            <a:endParaRPr lang="en-US" sz="48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22" y="793168"/>
            <a:ext cx="5693638" cy="5693638"/>
          </a:xfrm>
        </p:spPr>
      </p:pic>
      <p:sp>
        <p:nvSpPr>
          <p:cNvPr id="4" name="Rectangle 3"/>
          <p:cNvSpPr/>
          <p:nvPr/>
        </p:nvSpPr>
        <p:spPr>
          <a:xfrm>
            <a:off x="5288540" y="269948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048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12" y="742951"/>
            <a:ext cx="418363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600" dirty="0">
                <a:solidFill>
                  <a:schemeClr val="bg1"/>
                </a:solidFill>
              </a:rPr>
              <a:t>6: Supervision of a Speech-Language Pathology Assistant</a:t>
            </a:r>
            <a:endParaRPr lang="en-US" sz="4600" dirty="0">
              <a:solidFill>
                <a:schemeClr val="bg1"/>
              </a:solidFill>
              <a:cs typeface="Calibri Light"/>
            </a:endParaRPr>
          </a:p>
          <a:p>
            <a:pPr algn="ctr"/>
            <a:endParaRPr lang="en-US" sz="48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211" y="914400"/>
            <a:ext cx="5576601" cy="5576601"/>
          </a:xfrm>
        </p:spPr>
      </p:pic>
      <p:sp>
        <p:nvSpPr>
          <p:cNvPr id="4" name="Rectangle 3"/>
          <p:cNvSpPr/>
          <p:nvPr/>
        </p:nvSpPr>
        <p:spPr>
          <a:xfrm>
            <a:off x="5392681" y="373619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863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12" y="742951"/>
            <a:ext cx="418363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600" dirty="0">
                <a:solidFill>
                  <a:schemeClr val="bg1"/>
                </a:solidFill>
              </a:rPr>
              <a:t>7: Hearing Screening Results</a:t>
            </a:r>
            <a:endParaRPr lang="en-US" sz="4600" dirty="0">
              <a:solidFill>
                <a:schemeClr val="bg1"/>
              </a:solidFill>
              <a:cs typeface="Calibri Light"/>
            </a:endParaRPr>
          </a:p>
          <a:p>
            <a:pPr algn="ctr"/>
            <a:endParaRPr lang="en-US" sz="48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51" y="1018903"/>
            <a:ext cx="5450637" cy="5450637"/>
          </a:xfrm>
        </p:spPr>
      </p:pic>
      <p:sp>
        <p:nvSpPr>
          <p:cNvPr id="4" name="Rectangle 3"/>
          <p:cNvSpPr/>
          <p:nvPr/>
        </p:nvSpPr>
        <p:spPr>
          <a:xfrm>
            <a:off x="5421139" y="373619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192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240E3-37D4-4AB4-9946-7A2A9C3E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12" y="742951"/>
            <a:ext cx="418363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Case Study </a:t>
            </a:r>
            <a:r>
              <a:rPr lang="en-US" sz="4600" dirty="0">
                <a:solidFill>
                  <a:schemeClr val="bg1"/>
                </a:solidFill>
              </a:rPr>
              <a:t>8: Private Therapy after Work Hours</a:t>
            </a:r>
            <a:endParaRPr lang="en-US" sz="4800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527" y="873973"/>
            <a:ext cx="5617027" cy="5617027"/>
          </a:xfrm>
        </p:spPr>
      </p:pic>
      <p:sp>
        <p:nvSpPr>
          <p:cNvPr id="4" name="Rectangle 3"/>
          <p:cNvSpPr/>
          <p:nvPr/>
        </p:nvSpPr>
        <p:spPr>
          <a:xfrm>
            <a:off x="5512527" y="373619"/>
            <a:ext cx="43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hlinkClick r:id="rId3"/>
              </a:rPr>
              <a:t>https://tinyurl.com/wvsha-8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987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167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Case Study Polls</vt:lpstr>
      <vt:lpstr>Case Study 1: CF Mentor MIA</vt:lpstr>
      <vt:lpstr>Case Study 2: Can You Swallow This?</vt:lpstr>
      <vt:lpstr>Case Study 3: The New Job</vt:lpstr>
      <vt:lpstr>Case Study 4: Early  Intervention SLP Diagnoses Sleeping Infant </vt:lpstr>
      <vt:lpstr>Case Study 5: Appropriate Assessments </vt:lpstr>
      <vt:lpstr>Case Study 6: Supervision of a Speech-Language Pathology Assistant </vt:lpstr>
      <vt:lpstr>Case Study 7: Hearing Screening Results </vt:lpstr>
      <vt:lpstr>Case Study 8: Private Therapy after Work Hours</vt:lpstr>
      <vt:lpstr>Case Study 9: Bilingual Services </vt:lpstr>
      <vt:lpstr>Case Study 10/11:SNF Resident Disagrees with Diet Recommendation/Dysphagia Concerns </vt:lpstr>
      <vt:lpstr>Case Study 12: Wedding Jitters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Simmons</dc:creator>
  <cp:lastModifiedBy>Elizabeth Simmons</cp:lastModifiedBy>
  <cp:revision>119</cp:revision>
  <dcterms:created xsi:type="dcterms:W3CDTF">2013-07-15T20:26:40Z</dcterms:created>
  <dcterms:modified xsi:type="dcterms:W3CDTF">2019-04-01T21:58:38Z</dcterms:modified>
</cp:coreProperties>
</file>